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95" d="100"/>
          <a:sy n="195" d="100"/>
        </p:scale>
        <p:origin x="154" y="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0824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appendix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65760"/>
            <a:ext cx="960120" cy="520323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755648" y="310896"/>
            <a:ext cx="0" cy="630051"/>
          </a:xfrm>
          <a:prstGeom prst="line">
            <a:avLst/>
          </a:prstGeom>
          <a:noFill/>
          <a:ln w="12700">
            <a:solidFill>
              <a:srgbClr val="D0D0D0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984248" y="329184"/>
            <a:ext cx="3931920" cy="593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Компания Ташкент Инвест</a:t>
            </a:r>
            <a:endParaRPr lang="en-US" sz="15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900" kern="0" spc="1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АКЦИОНЕРНОЕ ОБЩЕСТВО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1292840" y="320040"/>
            <a:ext cx="438912" cy="292608"/>
          </a:xfrm>
          <a:prstGeom prst="roundRect">
            <a:avLst>
              <a:gd name="adj" fmla="val 18750"/>
            </a:avLst>
          </a:prstGeom>
          <a:solidFill>
            <a:srgbClr val="C89B3C"/>
          </a:solidFill>
          <a:ln/>
        </p:spPr>
      </p:sp>
      <p:sp>
        <p:nvSpPr>
          <p:cNvPr id="6" name="Text 3"/>
          <p:cNvSpPr/>
          <p:nvPr/>
        </p:nvSpPr>
        <p:spPr>
          <a:xfrm>
            <a:off x="11292840" y="320040"/>
            <a:ext cx="4389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315200" y="658368"/>
            <a:ext cx="39593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95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Приложение № 1</a:t>
            </a:r>
            <a:endParaRPr lang="en-US" sz="950" dirty="0"/>
          </a:p>
          <a:p>
            <a:pPr marL="0" indent="0" algn="r">
              <a:lnSpc>
                <a:spcPct val="115000"/>
              </a:lnSpc>
              <a:buNone/>
            </a:pPr>
            <a:r>
              <a:rPr lang="en-US" sz="95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 решению единственного учредителя</a:t>
            </a:r>
            <a:endParaRPr lang="en-US" sz="950" dirty="0"/>
          </a:p>
          <a:p>
            <a:pPr marL="0" indent="0" algn="r">
              <a:lnSpc>
                <a:spcPct val="115000"/>
              </a:lnSpc>
              <a:buNone/>
            </a:pPr>
            <a:r>
              <a:rPr lang="en-US" sz="95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АО «Компания Ташкент Инвест»</a:t>
            </a:r>
            <a:endParaRPr lang="en-US" sz="950" dirty="0"/>
          </a:p>
          <a:p>
            <a:pPr marL="0" indent="0" algn="r">
              <a:lnSpc>
                <a:spcPct val="115000"/>
              </a:lnSpc>
              <a:buNone/>
            </a:pPr>
            <a:r>
              <a:rPr lang="en-US" sz="95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 5 февраля 2024 года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640080" y="1417320"/>
            <a:ext cx="1090879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8000"/>
              </a:lnSpc>
              <a:buNone/>
            </a:pPr>
            <a:r>
              <a:rPr lang="en-US" sz="2200" b="1" dirty="0">
                <a:solidFill>
                  <a:srgbClr val="1B3C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ИНФОРМАЦИЯ</a:t>
            </a:r>
            <a:endParaRPr lang="en-US" sz="2200" dirty="0"/>
          </a:p>
          <a:p>
            <a:pPr marL="0" indent="0" algn="ctr">
              <a:lnSpc>
                <a:spcPct val="118000"/>
              </a:lnSpc>
              <a:buNone/>
            </a:pPr>
            <a:r>
              <a:rPr lang="en-US" sz="2200" b="1" dirty="0">
                <a:solidFill>
                  <a:srgbClr val="1B3C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ПРИНЯТИИ СЛЕДОВАТЬ РЕКОМЕНДАЦИЯМ</a:t>
            </a:r>
            <a:endParaRPr lang="en-US" sz="2200" dirty="0"/>
          </a:p>
          <a:p>
            <a:pPr marL="0" indent="0" algn="ctr">
              <a:lnSpc>
                <a:spcPct val="118000"/>
              </a:lnSpc>
              <a:buNone/>
            </a:pPr>
            <a:r>
              <a:rPr lang="en-US" sz="2200" b="1" dirty="0">
                <a:solidFill>
                  <a:srgbClr val="1B3C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КОДЕКСА КОРПОРАТИВНОГО УПРАВЛЕНИЯ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248156" y="3202686"/>
            <a:ext cx="9692640" cy="31523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32000"/>
              </a:lnSpc>
              <a:buNone/>
            </a:pPr>
            <a:r>
              <a:rPr lang="en-US" sz="190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соответствии с решением единственного учредителя АО «Компания Ташкент Инвест» от 05.02.2024г. АО «Компания Ташкент Инвест» принято обязательство с 01.03.2024г. следовать рекомендациям Кодекса корпоративного управления, утвержденного протоколом Комиссии по повышению эффективности деятельности акционерных общества и совершенствованию системы корпоративного управления от 31.12.2015г. №9 (рег. № 02-02/1-187 от 11.02.2016г.).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548640" y="6473952"/>
            <a:ext cx="11091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«Тошкент Инвест компанияси» АЖ  •  Корпоративное управление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102</Words>
  <Application>Microsoft Office PowerPoint</Application>
  <PresentationFormat>Широкоэкранный</PresentationFormat>
  <Paragraphs>13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HP</cp:lastModifiedBy>
  <cp:revision>3</cp:revision>
  <dcterms:created xsi:type="dcterms:W3CDTF">2026-08-03T13:14:48Z</dcterms:created>
  <dcterms:modified xsi:type="dcterms:W3CDTF">2026-08-03T13:23:08Z</dcterms:modified>
</cp:coreProperties>
</file>